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68" r:id="rId3"/>
    <p:sldId id="267" r:id="rId4"/>
    <p:sldId id="261" r:id="rId5"/>
    <p:sldId id="262" r:id="rId6"/>
    <p:sldId id="264" r:id="rId7"/>
    <p:sldId id="269" r:id="rId8"/>
    <p:sldId id="265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7386" autoAdjust="0"/>
  </p:normalViewPr>
  <p:slideViewPr>
    <p:cSldViewPr>
      <p:cViewPr varScale="1">
        <p:scale>
          <a:sx n="56" d="100"/>
          <a:sy n="56" d="100"/>
        </p:scale>
        <p:origin x="63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14885-291A-4331-BFFE-06635B15984C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E5F5F-9575-475F-8A9C-44C25A57F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8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7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dirty="0">
                <a:solidFill>
                  <a:schemeClr val="bg1"/>
                </a:solidFill>
              </a:rPr>
              <a:t>Съществуват хора, които нямат финансова култура, незнаещи как да управляват парите си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bg-BG" sz="1200" dirty="0">
                <a:solidFill>
                  <a:schemeClr val="bg1"/>
                </a:solidFill>
              </a:rPr>
              <a:t>харчейки много ненужно пари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E5F5F-9575-475F-8A9C-44C25A57FE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0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8BF6D0-377C-B1DE-506F-BA4E18F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-78687"/>
            <a:ext cx="18364200" cy="1032986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71317" y="2677912"/>
            <a:ext cx="9837064" cy="1804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bg-BG" sz="96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Хромозомите</a:t>
            </a:r>
            <a:endParaRPr lang="en-US" sz="96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72792-CDE4-7D0C-6DDE-1FF1DB347A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B71134-02ED-6772-F1D9-F3B2E28CA8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0" r="78598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8A59F-EDAA-4536-FFF0-39E66E75AB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2" t="54781" r="2764"/>
          <a:stretch/>
        </p:blipFill>
        <p:spPr>
          <a:xfrm>
            <a:off x="14202875" y="6345017"/>
            <a:ext cx="4105950" cy="394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820B2-74D9-2916-DA33-7776DAC31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7" t="1" b="54779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56BC13-546D-879B-FB8C-EC1DD5C01B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096000" y="7277100"/>
            <a:ext cx="4953000" cy="1360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C744B-B570-4438-91C5-40E8C5FE3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42862"/>
            <a:ext cx="18364200" cy="1032986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7BD2986-71F4-4C3B-BDF5-AA7BCAA91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2836" y="2857500"/>
            <a:ext cx="7086599" cy="3429000"/>
          </a:xfrm>
        </p:spPr>
        <p:txBody>
          <a:bodyPr>
            <a:noAutofit/>
          </a:bodyPr>
          <a:lstStyle/>
          <a:p>
            <a:pPr algn="just"/>
            <a:r>
              <a:rPr lang="bg-BG" sz="4000" dirty="0">
                <a:solidFill>
                  <a:schemeClr val="bg1"/>
                </a:solidFill>
              </a:rPr>
              <a:t>Съществуват хора, които нямат финансова култура, незнаещи как да управляват парите си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bg-BG" sz="4000" dirty="0">
                <a:solidFill>
                  <a:schemeClr val="bg1"/>
                </a:solidFill>
              </a:rPr>
              <a:t>харчейки много ненужно пари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5F1C6-EF90-417E-9F96-F0A828E7F2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34167" y="0"/>
            <a:ext cx="4966395" cy="10253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28FDE-F0B7-45A6-9BC9-A103617DE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288078" y="-42862"/>
            <a:ext cx="6019800" cy="1032986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DC0D699-21AE-4C93-91AE-C3E97ADF1A6A}"/>
              </a:ext>
            </a:extLst>
          </p:cNvPr>
          <p:cNvSpPr txBox="1">
            <a:spLocks/>
          </p:cNvSpPr>
          <p:nvPr/>
        </p:nvSpPr>
        <p:spPr>
          <a:xfrm>
            <a:off x="5430974" y="471772"/>
            <a:ext cx="6227626" cy="16237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9600" dirty="0">
                <a:solidFill>
                  <a:schemeClr val="bg1"/>
                </a:solidFill>
              </a:rPr>
              <a:t>Проблеми</a:t>
            </a: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A4D0FD84-DE92-42F2-8D7D-DF3DB29CEC01}"/>
              </a:ext>
            </a:extLst>
          </p:cNvPr>
          <p:cNvSpPr/>
          <p:nvPr/>
        </p:nvSpPr>
        <p:spPr>
          <a:xfrm>
            <a:off x="10624062" y="7711850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04E5ED6-DB8A-40D9-A315-4AA3C0DB2A81}"/>
              </a:ext>
            </a:extLst>
          </p:cNvPr>
          <p:cNvSpPr/>
          <p:nvPr/>
        </p:nvSpPr>
        <p:spPr>
          <a:xfrm>
            <a:off x="3268212" y="7745772"/>
            <a:ext cx="2684975" cy="2684975"/>
          </a:xfrm>
          <a:custGeom>
            <a:avLst/>
            <a:gdLst/>
            <a:ahLst/>
            <a:cxnLst/>
            <a:rect l="l" t="t" r="r" b="b"/>
            <a:pathLst>
              <a:path w="2684975" h="2684975">
                <a:moveTo>
                  <a:pt x="0" y="0"/>
                </a:moveTo>
                <a:lnTo>
                  <a:pt x="2684976" y="0"/>
                </a:lnTo>
                <a:lnTo>
                  <a:pt x="2684976" y="2684975"/>
                </a:lnTo>
                <a:lnTo>
                  <a:pt x="0" y="2684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AEF1875-8900-4A43-8A53-FEEC9E5F21A0}"/>
              </a:ext>
            </a:extLst>
          </p:cNvPr>
          <p:cNvSpPr/>
          <p:nvPr/>
        </p:nvSpPr>
        <p:spPr>
          <a:xfrm>
            <a:off x="6903406" y="7696472"/>
            <a:ext cx="2662402" cy="2662402"/>
          </a:xfrm>
          <a:custGeom>
            <a:avLst/>
            <a:gdLst/>
            <a:ahLst/>
            <a:cxnLst/>
            <a:rect l="l" t="t" r="r" b="b"/>
            <a:pathLst>
              <a:path w="2662402" h="2662402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0868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C744B-B570-4438-91C5-40E8C5FE3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38100"/>
            <a:ext cx="18364200" cy="1032986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7BD2986-71F4-4C3B-BDF5-AA7BCAA91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1601" y="495300"/>
            <a:ext cx="7086599" cy="4010417"/>
          </a:xfrm>
        </p:spPr>
        <p:txBody>
          <a:bodyPr>
            <a:noAutofit/>
          </a:bodyPr>
          <a:lstStyle/>
          <a:p>
            <a:r>
              <a:rPr lang="bg-BG" sz="7500" dirty="0">
                <a:solidFill>
                  <a:schemeClr val="bg1"/>
                </a:solidFill>
              </a:rPr>
              <a:t>РЕШЕНИЕТО:</a:t>
            </a:r>
          </a:p>
          <a:p>
            <a:endParaRPr lang="bg-BG" sz="75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5F1C6-EF90-417E-9F96-F0A828E7F2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55"/>
          <a:stretch/>
        </p:blipFill>
        <p:spPr>
          <a:xfrm>
            <a:off x="-34167" y="0"/>
            <a:ext cx="4966395" cy="10253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28FDE-F0B7-45A6-9BC9-A103617DE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0"/>
          <a:stretch/>
        </p:blipFill>
        <p:spPr>
          <a:xfrm>
            <a:off x="12288078" y="-88582"/>
            <a:ext cx="6019800" cy="103298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61F00E-CA7F-4618-995D-98F3E7163FBD}"/>
              </a:ext>
            </a:extLst>
          </p:cNvPr>
          <p:cNvGrpSpPr/>
          <p:nvPr/>
        </p:nvGrpSpPr>
        <p:grpSpPr>
          <a:xfrm>
            <a:off x="5942437" y="3138292"/>
            <a:ext cx="5335431" cy="5285983"/>
            <a:chOff x="6057184" y="4505717"/>
            <a:chExt cx="5335431" cy="52859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8FD5DC-7505-4126-A9F8-8BFDB674F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632" y="4505717"/>
              <a:ext cx="5285983" cy="52859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3ED7E6-6BC6-4DF2-AA30-093DEDD7B65D}"/>
                </a:ext>
              </a:extLst>
            </p:cNvPr>
            <p:cNvSpPr txBox="1"/>
            <p:nvPr/>
          </p:nvSpPr>
          <p:spPr>
            <a:xfrm>
              <a:off x="6057184" y="7543552"/>
              <a:ext cx="2974526" cy="22167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000"/>
                </a:lnSpc>
              </a:pPr>
              <a:r>
                <a:rPr lang="en-US" sz="6000" dirty="0" err="1">
                  <a:solidFill>
                    <a:schemeClr val="accent1">
                      <a:lumMod val="75000"/>
                    </a:schemeClr>
                  </a:solidFill>
                </a:rPr>
                <a:t>Spesti</a:t>
              </a:r>
              <a:r>
                <a:rPr lang="en-US" sz="6000" dirty="0">
                  <a:solidFill>
                    <a:schemeClr val="accent1">
                      <a:lumMod val="75000"/>
                    </a:schemeClr>
                  </a:solidFill>
                </a:rPr>
                <a:t>✔</a:t>
              </a:r>
              <a:endParaRPr lang="en-US" sz="6000" b="1" dirty="0">
                <a:solidFill>
                  <a:schemeClr val="accent1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10" name="Freeform 15">
            <a:extLst>
              <a:ext uri="{FF2B5EF4-FFF2-40B4-BE49-F238E27FC236}">
                <a16:creationId xmlns:a16="http://schemas.microsoft.com/office/drawing/2014/main" id="{1C8060AC-DE38-4AFA-9DD2-2BB5812143EB}"/>
              </a:ext>
            </a:extLst>
          </p:cNvPr>
          <p:cNvSpPr/>
          <p:nvPr/>
        </p:nvSpPr>
        <p:spPr>
          <a:xfrm>
            <a:off x="3079182" y="1028700"/>
            <a:ext cx="4605893" cy="4605893"/>
          </a:xfrm>
          <a:custGeom>
            <a:avLst/>
            <a:gdLst/>
            <a:ahLst/>
            <a:cxnLst/>
            <a:rect l="l" t="t" r="r" b="b"/>
            <a:pathLst>
              <a:path w="5253136" h="5253136">
                <a:moveTo>
                  <a:pt x="0" y="0"/>
                </a:moveTo>
                <a:lnTo>
                  <a:pt x="5253136" y="0"/>
                </a:lnTo>
                <a:lnTo>
                  <a:pt x="5253136" y="5253136"/>
                </a:lnTo>
                <a:lnTo>
                  <a:pt x="0" y="5253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6699C733-445F-40C2-9BC6-AD6DC955566C}"/>
              </a:ext>
            </a:extLst>
          </p:cNvPr>
          <p:cNvSpPr/>
          <p:nvPr/>
        </p:nvSpPr>
        <p:spPr>
          <a:xfrm>
            <a:off x="10136618" y="6638419"/>
            <a:ext cx="3903068" cy="3903068"/>
          </a:xfrm>
          <a:custGeom>
            <a:avLst/>
            <a:gdLst/>
            <a:ahLst/>
            <a:cxnLst/>
            <a:rect l="l" t="t" r="r" b="b"/>
            <a:pathLst>
              <a:path w="3903068" h="3903068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1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356D2C-426E-543D-0144-8FBA3BD43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8001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Демо</a:t>
            </a:r>
            <a:endParaRPr lang="en-US" sz="15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545736" y="4511749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701E-E99D-3018-1E72-0E527D43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</p:spPr>
      </p:pic>
      <p:sp>
        <p:nvSpPr>
          <p:cNvPr id="6" name="Freeform 16">
            <a:extLst>
              <a:ext uri="{FF2B5EF4-FFF2-40B4-BE49-F238E27FC236}">
                <a16:creationId xmlns:a16="http://schemas.microsoft.com/office/drawing/2014/main" id="{E7630D19-7F8C-4C5F-852D-46268E2414AD}"/>
              </a:ext>
            </a:extLst>
          </p:cNvPr>
          <p:cNvSpPr/>
          <p:nvPr/>
        </p:nvSpPr>
        <p:spPr>
          <a:xfrm>
            <a:off x="6824" y="5164540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2D21E664-B576-4FFE-9AC8-9D4578450A78}"/>
              </a:ext>
            </a:extLst>
          </p:cNvPr>
          <p:cNvSpPr/>
          <p:nvPr/>
        </p:nvSpPr>
        <p:spPr>
          <a:xfrm>
            <a:off x="1905000" y="2114072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E2AE3879-0A83-45DA-B706-70838DE6CF0E}"/>
              </a:ext>
            </a:extLst>
          </p:cNvPr>
          <p:cNvSpPr/>
          <p:nvPr/>
        </p:nvSpPr>
        <p:spPr>
          <a:xfrm>
            <a:off x="12120317" y="4086199"/>
            <a:ext cx="5353102" cy="5353102"/>
          </a:xfrm>
          <a:custGeom>
            <a:avLst/>
            <a:gdLst/>
            <a:ahLst/>
            <a:cxnLst/>
            <a:rect l="l" t="t" r="r" b="b"/>
            <a:pathLst>
              <a:path w="5353102" h="5353102">
                <a:moveTo>
                  <a:pt x="0" y="0"/>
                </a:moveTo>
                <a:lnTo>
                  <a:pt x="5353102" y="0"/>
                </a:lnTo>
                <a:lnTo>
                  <a:pt x="5353102" y="5353102"/>
                </a:lnTo>
                <a:lnTo>
                  <a:pt x="0" y="5353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216"/>
            <a:ext cx="18288000" cy="10301216"/>
          </a:xfrm>
          <a:custGeom>
            <a:avLst/>
            <a:gdLst/>
            <a:ahLst/>
            <a:cxnLst/>
            <a:rect l="l" t="t" r="r" b="b"/>
            <a:pathLst>
              <a:path w="18288000" h="1143762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62442" y="0"/>
            <a:ext cx="1636311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Използвани технологии</a:t>
            </a:r>
          </a:p>
        </p:txBody>
      </p:sp>
      <p:pic>
        <p:nvPicPr>
          <p:cNvPr id="1032" name="Picture 8" descr="Spring Boot - Wikipedia">
            <a:extLst>
              <a:ext uri="{FF2B5EF4-FFF2-40B4-BE49-F238E27FC236}">
                <a16:creationId xmlns:a16="http://schemas.microsoft.com/office/drawing/2014/main" id="{2B77C022-1281-4E6F-B76A-DBA6F120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14" y="6134481"/>
            <a:ext cx="3063866" cy="30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ripe - Full Stack Python">
            <a:extLst>
              <a:ext uri="{FF2B5EF4-FFF2-40B4-BE49-F238E27FC236}">
                <a16:creationId xmlns:a16="http://schemas.microsoft.com/office/drawing/2014/main" id="{2EBAE9EF-198C-4594-AC9D-9E1E0D70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528" y="6443779"/>
            <a:ext cx="5126472" cy="21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0176A-18AD-4581-81B6-DDC3308DA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2" y="5760441"/>
            <a:ext cx="3519794" cy="3519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3E158-E6E5-4709-A4AD-DFAD256FF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631" y="2587624"/>
            <a:ext cx="2530475" cy="2530475"/>
          </a:xfrm>
          <a:prstGeom prst="rect">
            <a:avLst/>
          </a:prstGeom>
        </p:spPr>
      </p:pic>
      <p:pic>
        <p:nvPicPr>
          <p:cNvPr id="1036" name="Picture 12" descr="MySQL - Download">
            <a:extLst>
              <a:ext uri="{FF2B5EF4-FFF2-40B4-BE49-F238E27FC236}">
                <a16:creationId xmlns:a16="http://schemas.microsoft.com/office/drawing/2014/main" id="{9EB91E39-6152-467E-8EE8-877D16F1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200" y="2062657"/>
            <a:ext cx="3561128" cy="356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BB6B6-9BB1-4999-9F2E-6F38C19FE9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5589" y="2072298"/>
            <a:ext cx="3561128" cy="3561128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B4BEDE-55B8-C7CC-A7F4-2DE5C167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1963400" y="4162965"/>
            <a:ext cx="6671837" cy="6671837"/>
          </a:xfrm>
          <a:custGeom>
            <a:avLst/>
            <a:gdLst/>
            <a:ahLst/>
            <a:cxnLst/>
            <a:rect l="l" t="t" r="r" b="b"/>
            <a:pathLst>
              <a:path w="6671837" h="6671837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26721" y="2730236"/>
            <a:ext cx="11665030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нашият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екип</a:t>
            </a:r>
            <a:endParaRPr lang="en-US" sz="6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нашият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ментор</a:t>
            </a:r>
          </a:p>
          <a:p>
            <a:pPr marL="1295400" lvl="1" indent="-647700" algn="l">
              <a:lnSpc>
                <a:spcPts val="8400"/>
              </a:lnSpc>
              <a:buFont typeface="Arial"/>
              <a:buChar char="•"/>
            </a:pP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какво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научих</a:t>
            </a:r>
            <a:r>
              <a:rPr lang="bg-BG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ме</a:t>
            </a:r>
            <a:r>
              <a:rPr lang="en-US" sz="6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от хакатона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1957" y="986030"/>
            <a:ext cx="1363455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Вашето</a:t>
            </a:r>
            <a:r>
              <a:rPr lang="en-US" sz="9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900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преживяване</a:t>
            </a:r>
            <a:endParaRPr lang="en-US" sz="9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D376-7FCE-3391-82DB-9BC60A490D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6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185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5" y="-33014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4E2BD950-C520-47D0-AC1F-12AA2115B067}"/>
              </a:ext>
            </a:extLst>
          </p:cNvPr>
          <p:cNvSpPr txBox="1"/>
          <p:nvPr/>
        </p:nvSpPr>
        <p:spPr>
          <a:xfrm>
            <a:off x="2975744" y="242144"/>
            <a:ext cx="11611124" cy="185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bg-BG" sz="11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Бъдещо развитие</a:t>
            </a:r>
            <a:endParaRPr lang="en-US" sz="11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9624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A9028-3D60-9120-1ABD-81777B14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Благодарим ви </a:t>
            </a:r>
          </a:p>
          <a:p>
            <a:pPr algn="ctr">
              <a:lnSpc>
                <a:spcPts val="15400"/>
              </a:lnSpc>
            </a:pPr>
            <a:r>
              <a:rPr lang="en-US" sz="11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за вниманието!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BF7FD-A4E0-6568-495D-B1ED7A3CE6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FAAD-7FA7-87D6-20E9-0D025C40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69877" b="40663"/>
          <a:stretch/>
        </p:blipFill>
        <p:spPr>
          <a:xfrm rot="16200000" flipH="1">
            <a:off x="439754" y="-432722"/>
            <a:ext cx="5128846" cy="6008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D8D48-E29A-D65E-E982-6DF7BFF8D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69</Words>
  <Application>Microsoft Office PowerPoint</Application>
  <PresentationFormat>Custom</PresentationFormat>
  <Paragraphs>18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Canva Sans Bold</vt:lpstr>
      <vt:lpstr>Canva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HT11</dc:title>
  <dc:creator>Pipi</dc:creator>
  <cp:lastModifiedBy>Pipi</cp:lastModifiedBy>
  <cp:revision>77</cp:revision>
  <dcterms:created xsi:type="dcterms:W3CDTF">2006-08-16T00:00:00Z</dcterms:created>
  <dcterms:modified xsi:type="dcterms:W3CDTF">2025-03-22T07:50:23Z</dcterms:modified>
  <dc:identifier>DAGdruyBmFc</dc:identifier>
</cp:coreProperties>
</file>